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3" r:id="rId5"/>
    <p:sldId id="266" r:id="rId6"/>
    <p:sldId id="265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6110"/>
  </p:normalViewPr>
  <p:slideViewPr>
    <p:cSldViewPr snapToGrid="0" snapToObjects="1">
      <p:cViewPr varScale="1">
        <p:scale>
          <a:sx n="114" d="100"/>
          <a:sy n="114" d="100"/>
        </p:scale>
        <p:origin x="12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187FEF-BB8D-824D-A3E5-427B4EA5D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D2187D7-E880-084C-BBE6-D568626C0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BC2245-EDEC-8C4A-AA29-05CE6FCDC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B32E-5199-0845-A305-7EDAF0938687}" type="datetimeFigureOut">
              <a:rPr lang="de-DE" smtClean="0"/>
              <a:t>15.11.2021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690517-F917-F840-BAB6-8B248C253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46561D-FC39-194E-AC02-A4F583E06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52C4-0C9D-F747-8289-BB9D67933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19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753416-09DC-A24B-8098-EF8CD30FE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1B2A474-396F-294F-ADC1-DE4777BA0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6FE1C7-35C4-4A42-847B-1F15DEFB0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B32E-5199-0845-A305-7EDAF0938687}" type="datetimeFigureOut">
              <a:rPr lang="de-DE" smtClean="0"/>
              <a:t>15.11.2021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6B3641-22AE-CA4F-B8A1-EF57B1558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C372D6-A158-EB41-807D-F490468D0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52C4-0C9D-F747-8289-BB9D67933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998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9E6348A-3C55-794D-8739-EF0AAACD1A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B22E958-8A7C-E248-8291-27684F8B31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4F3682-BE67-664A-B9D4-E96AFE443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B32E-5199-0845-A305-7EDAF0938687}" type="datetimeFigureOut">
              <a:rPr lang="de-DE" smtClean="0"/>
              <a:t>15.11.2021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1101A1-CE5E-B242-8751-8045A4ACE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0AE5ED-F2C8-BF4D-B809-4268BE319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52C4-0C9D-F747-8289-BB9D67933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272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D50B47-AE7F-1245-9DA3-D8F818B14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99176D-F6AF-8D4C-8960-4F89724DA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E0458E-9AC3-8348-8169-A44254742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B32E-5199-0845-A305-7EDAF0938687}" type="datetimeFigureOut">
              <a:rPr lang="de-DE" smtClean="0"/>
              <a:t>15.11.2021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C13FA-915C-5847-AFC0-4F6387841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190C60-1B90-BB4C-BF45-B5C638ED8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52C4-0C9D-F747-8289-BB9D67933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64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BA994-EB9F-4C43-AE8C-76FF598E1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713ED3-5C2D-7A4E-AF29-64BE0CCC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988B56-0CA3-4C44-A0F9-FEA8FC141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B32E-5199-0845-A305-7EDAF0938687}" type="datetimeFigureOut">
              <a:rPr lang="de-DE" smtClean="0"/>
              <a:t>15.11.2021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3A85DC-3A3E-3442-9202-62F849AEF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E40014-9399-3340-AA6D-BD79DD80C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52C4-0C9D-F747-8289-BB9D67933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278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BFA776-9A5A-224C-8B8D-E867FD1F7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423546-B95F-7A45-BC9B-9841FFC3AD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9CDA4F0-E452-5341-A75A-E7DA75187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D12910E-D91E-A840-A709-CFC5C9A23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B32E-5199-0845-A305-7EDAF0938687}" type="datetimeFigureOut">
              <a:rPr lang="de-DE" smtClean="0"/>
              <a:t>15.11.2021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AD1D532-1D5B-9244-B640-5B84FE5E4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3358B9-A723-0F46-A67B-A53810541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52C4-0C9D-F747-8289-BB9D67933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9317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CC3A39-762A-1C4D-9F3E-21BB3E69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218E2F-CAF6-3D48-BB23-E6C7CB1F8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0DEECB-4304-FD4E-9651-FAC8508AA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E19FF9A-4F4F-5B4D-8C78-4CF80B614F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5289F31-7095-B54E-B9E6-93E3ED158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C9E08E4-8419-A845-B461-BA258A255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B32E-5199-0845-A305-7EDAF0938687}" type="datetimeFigureOut">
              <a:rPr lang="de-DE" smtClean="0"/>
              <a:t>15.11.2021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6DFC457-7D75-9340-B842-AA85B294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0444F58-EA1E-5548-B176-02283B9D3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52C4-0C9D-F747-8289-BB9D67933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848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691DCA-C2E6-CE47-BC37-D4F691CE4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43C7056-28F3-C842-88BE-BEFD76722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B32E-5199-0845-A305-7EDAF0938687}" type="datetimeFigureOut">
              <a:rPr lang="de-DE" smtClean="0"/>
              <a:t>15.11.2021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DECAF8C-12BD-3142-846C-CCB20BD5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84535B-C0F8-F148-BEF5-7E258C4A9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52C4-0C9D-F747-8289-BB9D67933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940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3B7EAC4-D413-B14F-908F-30358894F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B32E-5199-0845-A305-7EDAF0938687}" type="datetimeFigureOut">
              <a:rPr lang="de-DE" smtClean="0"/>
              <a:t>15.11.2021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76AD842-D12C-D54A-ABDA-7ECE39A3A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28D184-C7C1-6944-8ADD-39F0A672A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52C4-0C9D-F747-8289-BB9D67933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142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67C848-B6BB-EB42-80D3-1A96D0B94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F1C6E0-7329-8D43-9A1F-B8732600D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6CF7C9C-C610-A149-BCB9-A917180E0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0F0CC17-2B40-984F-AD9E-58FD271F5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B32E-5199-0845-A305-7EDAF0938687}" type="datetimeFigureOut">
              <a:rPr lang="de-DE" smtClean="0"/>
              <a:t>15.11.2021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C47A6CB-942F-6B44-A307-6B4F40CD4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1E37B07-1E19-F546-950F-9419C304A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52C4-0C9D-F747-8289-BB9D67933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271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B3DE0F-08A3-7E48-ACED-BAE7CED35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81A7C6B-A561-F245-B170-4380C1687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9CDCBEC-B284-5642-B641-675F73FAC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EFC5E00-8E8D-5949-96F7-B616C92BC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B32E-5199-0845-A305-7EDAF0938687}" type="datetimeFigureOut">
              <a:rPr lang="de-DE" smtClean="0"/>
              <a:t>15.11.2021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8BD627F-479B-CE4F-8C92-8FBAA28CB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761184-025A-CB45-B2E7-6186D4CB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52C4-0C9D-F747-8289-BB9D67933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445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4C61129-5055-B444-96FC-0246D9B5F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B8F13F1-CB0F-174C-AD01-ACD18ECA0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194901-3880-AB4B-8EFC-FDA9794826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DB32E-5199-0845-A305-7EDAF0938687}" type="datetimeFigureOut">
              <a:rPr lang="de-DE" smtClean="0"/>
              <a:t>15.11.2021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A57000-3BDE-CE44-BB59-8A90CCFDC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B4BF7A-61FD-5549-9110-327F595BB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152C4-0C9D-F747-8289-BB9D67933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431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us.d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7265BE-E6D2-5548-9562-DF65CB5C2D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Zum Umgang mit „Systemsprengern“</a:t>
            </a:r>
            <a:endParaRPr lang="de-DE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B9AF9C1-D3F1-4648-ABE5-3B0AED872E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Klinik Sonnenhof, Fachtagung Herbst 2021</a:t>
            </a:r>
          </a:p>
          <a:p>
            <a:endParaRPr lang="de-DE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Dietmar Böhmer</a:t>
            </a:r>
            <a:endParaRPr lang="de-DE" sz="1600" b="1" dirty="0">
              <a:solidFill>
                <a:srgbClr val="0070C0"/>
              </a:solidFill>
            </a:endParaRPr>
          </a:p>
        </p:txBody>
      </p:sp>
      <p:pic>
        <p:nvPicPr>
          <p:cNvPr id="4" name="Bild 2">
            <a:extLst>
              <a:ext uri="{FF2B5EF4-FFF2-40B4-BE49-F238E27FC236}">
                <a16:creationId xmlns:a16="http://schemas.microsoft.com/office/drawing/2014/main" id="{46550EC6-1C65-BE42-B13B-5E9738527E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560" y="487363"/>
            <a:ext cx="55880" cy="604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903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9CDF7B-41D9-DF44-A171-F066423BC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ist ein Systemsprenger?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176B5E-4E67-224A-AD05-E6FE6CA1C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de-DE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“Sogenannte Systemsprenger sind Menschen, die in </a:t>
            </a:r>
            <a:r>
              <a:rPr lang="de-DE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</a:p>
          <a:p>
            <a:pPr marL="0" indent="0" algn="ctr">
              <a:buNone/>
            </a:pP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zumeist </a:t>
            </a:r>
            <a:r>
              <a:rPr lang="de-DE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t i v </a:t>
            </a:r>
            <a:r>
              <a:rPr lang="de-DE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Gefühle (Ratlosigkeit, Ohnmacht, Wut,</a:t>
            </a:r>
          </a:p>
          <a:p>
            <a:pPr marL="0" indent="0" algn="ctr">
              <a:buNone/>
            </a:pP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Trotz, </a:t>
            </a:r>
            <a:r>
              <a:rPr lang="de-DE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Verzweifelung</a:t>
            </a: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etc.) erzeugen“</a:t>
            </a:r>
          </a:p>
        </p:txBody>
      </p:sp>
      <p:pic>
        <p:nvPicPr>
          <p:cNvPr id="4" name="Bild 2">
            <a:extLst>
              <a:ext uri="{FF2B5EF4-FFF2-40B4-BE49-F238E27FC236}">
                <a16:creationId xmlns:a16="http://schemas.microsoft.com/office/drawing/2014/main" id="{006A8440-F907-6B40-B2BA-CBE9B0F162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022" y="365125"/>
            <a:ext cx="55880" cy="604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056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FDE3CE-489B-7241-B767-3E7D7FAB6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Grundannahmen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A7F2E0-5DAB-3142-9256-B4D2F5C2A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50000"/>
              </a:lnSpc>
            </a:pPr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Attribuierung &amp; Delegation </a:t>
            </a: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 Verantwortung</a:t>
            </a:r>
            <a:endParaRPr lang="de-DE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Negatives</a:t>
            </a: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Selbstkonzept </a:t>
            </a:r>
          </a:p>
          <a:p>
            <a:pPr>
              <a:lnSpc>
                <a:spcPct val="250000"/>
              </a:lnSpc>
            </a:pPr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Beziehungsstörung</a:t>
            </a: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(Bindungsstörung)</a:t>
            </a:r>
          </a:p>
          <a:p>
            <a:pPr>
              <a:lnSpc>
                <a:spcPct val="250000"/>
              </a:lnSpc>
            </a:pP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Helfer sind </a:t>
            </a:r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Gegner </a:t>
            </a:r>
          </a:p>
          <a:p>
            <a:pPr marL="0" indent="0">
              <a:lnSpc>
                <a:spcPct val="250000"/>
              </a:lnSpc>
              <a:buNone/>
            </a:pPr>
            <a:endParaRPr lang="de-DE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 2">
            <a:extLst>
              <a:ext uri="{FF2B5EF4-FFF2-40B4-BE49-F238E27FC236}">
                <a16:creationId xmlns:a16="http://schemas.microsoft.com/office/drawing/2014/main" id="{A7091E80-BBEE-5649-8447-0231835D86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4373" y="365125"/>
            <a:ext cx="55880" cy="604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766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FDE3CE-489B-7241-B767-3E7D7FAB6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Konsequenzen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A7F2E0-5DAB-3142-9256-B4D2F5C2A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50000"/>
              </a:lnSpc>
            </a:pP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Gute</a:t>
            </a: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Modelle sein können, d.h.</a:t>
            </a:r>
          </a:p>
          <a:p>
            <a:pPr>
              <a:lnSpc>
                <a:spcPct val="250000"/>
              </a:lnSpc>
            </a:pP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dem </a:t>
            </a:r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Motivationszentrum</a:t>
            </a: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arbeiten </a:t>
            </a:r>
          </a:p>
          <a:p>
            <a:pPr>
              <a:lnSpc>
                <a:spcPct val="250000"/>
              </a:lnSpc>
            </a:pP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</a:t>
            </a:r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Annäherungszielen</a:t>
            </a: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arbeiten</a:t>
            </a:r>
          </a:p>
          <a:p>
            <a:pPr>
              <a:lnSpc>
                <a:spcPct val="250000"/>
              </a:lnSpc>
            </a:pPr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</a:t>
            </a: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Situation für das Kind positiv beenden</a:t>
            </a:r>
          </a:p>
          <a:p>
            <a:pPr marL="0" indent="0">
              <a:lnSpc>
                <a:spcPct val="250000"/>
              </a:lnSpc>
              <a:buNone/>
            </a:pPr>
            <a:endParaRPr lang="de-DE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 2">
            <a:extLst>
              <a:ext uri="{FF2B5EF4-FFF2-40B4-BE49-F238E27FC236}">
                <a16:creationId xmlns:a16="http://schemas.microsoft.com/office/drawing/2014/main" id="{7BEAC380-6F23-864E-9416-BE75F69865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4582" y="447675"/>
            <a:ext cx="55880" cy="604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28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FDE3CE-489B-7241-B767-3E7D7FAB6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Konsequenzen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A7F2E0-5DAB-3142-9256-B4D2F5C2A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Bitte sehen Sie sich den Film “Systemsprenger“  unter den benannten Aspekten an, insbesondere im Hinblick auf Schemata (innere Überzeugungen zu denen das Kind unbewusst gelangt).</a:t>
            </a:r>
          </a:p>
          <a:p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 2">
            <a:extLst>
              <a:ext uri="{FF2B5EF4-FFF2-40B4-BE49-F238E27FC236}">
                <a16:creationId xmlns:a16="http://schemas.microsoft.com/office/drawing/2014/main" id="{7BEAC380-6F23-864E-9416-BE75F69865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4582" y="447675"/>
            <a:ext cx="55880" cy="604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711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FDE3CE-489B-7241-B767-3E7D7FAB6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Herzlichen Dank!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A7F2E0-5DAB-3142-9256-B4D2F5C2A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8560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250000"/>
              </a:lnSpc>
              <a:buNone/>
            </a:pPr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Fragen / Kritik </a:t>
            </a: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insbesondere</a:t>
            </a:r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gesamte Seminar </a:t>
            </a: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zum</a:t>
            </a:r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Vortrag </a:t>
            </a: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jederzeit </a:t>
            </a:r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gerne</a:t>
            </a: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lnSpc>
                <a:spcPct val="250000"/>
              </a:lnSpc>
              <a:buNone/>
            </a:pPr>
            <a:r>
              <a:rPr lang="de-D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de-DE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nter</a:t>
            </a:r>
            <a:endParaRPr lang="de-DE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250000"/>
              </a:lnSpc>
              <a:buNone/>
            </a:pPr>
            <a:r>
              <a:rPr lang="de-DE" sz="1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www.Esus.de</a:t>
            </a:r>
            <a:endParaRPr lang="de-DE" sz="19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250000"/>
              </a:lnSpc>
              <a:buNone/>
            </a:pPr>
            <a:r>
              <a:rPr lang="de-DE" sz="19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www.dietmarboehmer.de</a:t>
            </a:r>
            <a:endParaRPr lang="de-DE" sz="19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250000"/>
              </a:lnSpc>
              <a:buNone/>
            </a:pPr>
            <a:endParaRPr lang="de-DE" sz="19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250000"/>
              </a:lnSpc>
              <a:buNone/>
            </a:pPr>
            <a:endParaRPr lang="de-DE" sz="19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16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Breitbild</PresentationFormat>
  <Paragraphs>29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Zum Umgang mit „Systemsprengern“</vt:lpstr>
      <vt:lpstr>Was ist ein Systemsprenger?</vt:lpstr>
      <vt:lpstr>Grundannahmen</vt:lpstr>
      <vt:lpstr>Konsequenzen</vt:lpstr>
      <vt:lpstr>Konsequenzen</vt:lpstr>
      <vt:lpstr>Herzlichen Dank!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Zum Umgang mit „Systemsprengern“</dc:title>
  <dc:creator>capcreus@me.com</dc:creator>
  <cp:lastModifiedBy>Hennet Evelyne - Klinik Sonnenhof</cp:lastModifiedBy>
  <cp:revision>19</cp:revision>
  <dcterms:created xsi:type="dcterms:W3CDTF">2021-11-09T13:45:43Z</dcterms:created>
  <dcterms:modified xsi:type="dcterms:W3CDTF">2021-11-15T14:01:03Z</dcterms:modified>
</cp:coreProperties>
</file>